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Lst>
  <p:sldSz cy="10058400" cx="7772400"/>
  <p:notesSz cx="7102475" cy="93884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 uri="GoogleSlidesCustomDataVersion2">
      <go:slidesCustomData xmlns:go="http://customooxmlschemas.google.com/" r:id="rId9" roundtripDataSignature="AMtx7miAu4+Y7oMuG8yFoAdfA/h31Xwjz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LISBETH GARCIA"/>
  <p:cmAuthor clrIdx="1" id="1" initials="" lastIdx="1" name="STACIE DASILV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10-16T11:36:16.235">
    <p:pos x="6000" y="0"/>
    <p:text>Is this ok? Am I missing anything? @stacdasilva@paps.net  
If it's ok, I'll translate it tonight and send it to Pam and Amy tomorrow. Thank you
_Reassigned to stacdasilva@paps.net_</p:text>
    <p:extLst>
      <p:ext uri="{C676402C-5697-4E1C-873F-D02D1690AC5C}">
        <p15:threadingInfo timeZoneBias="0"/>
      </p:ext>
      <p:ext uri="http://customooxmlschemas.google.com/">
        <go:slidesCustomData xmlns:go="http://customooxmlschemas.google.com/" commentPostId="AAABXetruo8"/>
      </p:ext>
    </p:extLst>
  </p:cm>
  <p:cm authorId="1" idx="1" dt="2024-10-16T11:36:16.235">
    <p:pos x="6000" y="0"/>
    <p:text>Lisbeth, it looks great!</p:text>
    <p:extLst>
      <p:ext uri="{C676402C-5697-4E1C-873F-D02D1690AC5C}">
        <p15:threadingInfo timeZoneBias="0">
          <p15:parentCm authorId="0" idx="1"/>
        </p15:threadingInfo>
      </p:ext>
      <p:ext uri="http://customooxmlschemas.google.com/">
        <go:slidesCustomData xmlns:go="http://customooxmlschemas.google.com/" commentPostId="AAABXd729l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83975" y="704125"/>
            <a:ext cx="4735200" cy="352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10225" y="4459525"/>
            <a:ext cx="5681975" cy="422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txBox="1"/>
          <p:nvPr>
            <p:ph idx="1" type="body"/>
          </p:nvPr>
        </p:nvSpPr>
        <p:spPr>
          <a:xfrm>
            <a:off x="710225" y="4459525"/>
            <a:ext cx="5681975" cy="422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2:notes"/>
          <p:cNvSpPr/>
          <p:nvPr>
            <p:ph idx="2" type="sldImg"/>
          </p:nvPr>
        </p:nvSpPr>
        <p:spPr>
          <a:xfrm>
            <a:off x="1183975" y="704125"/>
            <a:ext cx="4735200" cy="352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04b0635988_0_3:notes"/>
          <p:cNvSpPr txBox="1"/>
          <p:nvPr>
            <p:ph idx="1" type="body"/>
          </p:nvPr>
        </p:nvSpPr>
        <p:spPr>
          <a:xfrm>
            <a:off x="710225" y="4459525"/>
            <a:ext cx="5682000" cy="422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g304b0635988_0_3:notes"/>
          <p:cNvSpPr/>
          <p:nvPr>
            <p:ph idx="2" type="sldImg"/>
          </p:nvPr>
        </p:nvSpPr>
        <p:spPr>
          <a:xfrm>
            <a:off x="1183975" y="704125"/>
            <a:ext cx="4735200" cy="352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582930" y="3124624"/>
            <a:ext cx="6606540" cy="21560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 name="Google Shape;13;p4"/>
          <p:cNvSpPr txBox="1"/>
          <p:nvPr>
            <p:ph idx="1" type="subTitle"/>
          </p:nvPr>
        </p:nvSpPr>
        <p:spPr>
          <a:xfrm>
            <a:off x="1165860" y="5699760"/>
            <a:ext cx="5440680" cy="257048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4" name="Google Shape;14;p4"/>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388938" y="403225"/>
            <a:ext cx="6994525" cy="1676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0" name="Google Shape;70;p13"/>
          <p:cNvSpPr txBox="1"/>
          <p:nvPr>
            <p:ph idx="1" type="body"/>
          </p:nvPr>
        </p:nvSpPr>
        <p:spPr>
          <a:xfrm rot="5400000">
            <a:off x="566738" y="2168525"/>
            <a:ext cx="6638925" cy="699452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3"/>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3"/>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3"/>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760373" y="6142051"/>
            <a:ext cx="12586970" cy="148566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6" name="Google Shape;76;p14"/>
          <p:cNvSpPr txBox="1"/>
          <p:nvPr>
            <p:ph idx="1" type="body"/>
          </p:nvPr>
        </p:nvSpPr>
        <p:spPr>
          <a:xfrm rot="5400000">
            <a:off x="-3797815" y="4719810"/>
            <a:ext cx="12586970" cy="4330144"/>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4"/>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4"/>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4"/>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388938" y="403225"/>
            <a:ext cx="6994525" cy="1676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 name="Google Shape;19;p5"/>
          <p:cNvSpPr txBox="1"/>
          <p:nvPr>
            <p:ph idx="1" type="body"/>
          </p:nvPr>
        </p:nvSpPr>
        <p:spPr>
          <a:xfrm>
            <a:off x="388938" y="2346325"/>
            <a:ext cx="6994525" cy="663892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5"/>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613966" y="6463454"/>
            <a:ext cx="6606540" cy="199771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5" name="Google Shape;25;p6"/>
          <p:cNvSpPr txBox="1"/>
          <p:nvPr>
            <p:ph idx="1" type="body"/>
          </p:nvPr>
        </p:nvSpPr>
        <p:spPr>
          <a:xfrm>
            <a:off x="613966" y="4263180"/>
            <a:ext cx="6606540" cy="220027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6" name="Google Shape;26;p6"/>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388938" y="403225"/>
            <a:ext cx="6994525" cy="1676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1" name="Google Shape;31;p7"/>
          <p:cNvSpPr txBox="1"/>
          <p:nvPr>
            <p:ph idx="1" type="body"/>
          </p:nvPr>
        </p:nvSpPr>
        <p:spPr>
          <a:xfrm>
            <a:off x="330597" y="3441277"/>
            <a:ext cx="2907903" cy="973709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7"/>
          <p:cNvSpPr txBox="1"/>
          <p:nvPr>
            <p:ph idx="2" type="body"/>
          </p:nvPr>
        </p:nvSpPr>
        <p:spPr>
          <a:xfrm>
            <a:off x="3368040" y="3441277"/>
            <a:ext cx="2907904" cy="973709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3" name="Google Shape;33;p7"/>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388620" y="402802"/>
            <a:ext cx="6995160" cy="1676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8"/>
          <p:cNvSpPr txBox="1"/>
          <p:nvPr>
            <p:ph idx="1" type="body"/>
          </p:nvPr>
        </p:nvSpPr>
        <p:spPr>
          <a:xfrm>
            <a:off x="388620" y="2251499"/>
            <a:ext cx="3434160" cy="93831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9" name="Google Shape;39;p8"/>
          <p:cNvSpPr txBox="1"/>
          <p:nvPr>
            <p:ph idx="2" type="body"/>
          </p:nvPr>
        </p:nvSpPr>
        <p:spPr>
          <a:xfrm>
            <a:off x="388620" y="3189817"/>
            <a:ext cx="3434160" cy="5795222"/>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 name="Google Shape;40;p8"/>
          <p:cNvSpPr txBox="1"/>
          <p:nvPr>
            <p:ph idx="3" type="body"/>
          </p:nvPr>
        </p:nvSpPr>
        <p:spPr>
          <a:xfrm>
            <a:off x="3948272" y="2251499"/>
            <a:ext cx="3435509" cy="93831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1" name="Google Shape;41;p8"/>
          <p:cNvSpPr txBox="1"/>
          <p:nvPr>
            <p:ph idx="4" type="body"/>
          </p:nvPr>
        </p:nvSpPr>
        <p:spPr>
          <a:xfrm>
            <a:off x="3948272" y="3189817"/>
            <a:ext cx="3435509" cy="5795222"/>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2" name="Google Shape;42;p8"/>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388938" y="403225"/>
            <a:ext cx="6994525" cy="1676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7" name="Google Shape;47;p9"/>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9"/>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0"/>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388620" y="400473"/>
            <a:ext cx="2557066" cy="170434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6" name="Google Shape;56;p11"/>
          <p:cNvSpPr txBox="1"/>
          <p:nvPr>
            <p:ph idx="1" type="body"/>
          </p:nvPr>
        </p:nvSpPr>
        <p:spPr>
          <a:xfrm>
            <a:off x="3038792" y="400474"/>
            <a:ext cx="4344988" cy="8584566"/>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1"/>
          <p:cNvSpPr txBox="1"/>
          <p:nvPr>
            <p:ph idx="2" type="body"/>
          </p:nvPr>
        </p:nvSpPr>
        <p:spPr>
          <a:xfrm>
            <a:off x="388620" y="2104814"/>
            <a:ext cx="2557066" cy="688022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1"/>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1"/>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1523445" y="7040880"/>
            <a:ext cx="4663440" cy="831216"/>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3" name="Google Shape;63;p12"/>
          <p:cNvSpPr/>
          <p:nvPr>
            <p:ph idx="2" type="pic"/>
          </p:nvPr>
        </p:nvSpPr>
        <p:spPr>
          <a:xfrm>
            <a:off x="1523445" y="898737"/>
            <a:ext cx="4663440" cy="6035040"/>
          </a:xfrm>
          <a:prstGeom prst="rect">
            <a:avLst/>
          </a:prstGeom>
          <a:noFill/>
          <a:ln>
            <a:noFill/>
          </a:ln>
        </p:spPr>
      </p:sp>
      <p:sp>
        <p:nvSpPr>
          <p:cNvPr id="64" name="Google Shape;64;p12"/>
          <p:cNvSpPr txBox="1"/>
          <p:nvPr>
            <p:ph idx="1" type="body"/>
          </p:nvPr>
        </p:nvSpPr>
        <p:spPr>
          <a:xfrm>
            <a:off x="1523445" y="7872096"/>
            <a:ext cx="4663440" cy="118046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2"/>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2"/>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388938" y="403225"/>
            <a:ext cx="6994525" cy="1676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3"/>
          <p:cNvSpPr txBox="1"/>
          <p:nvPr>
            <p:ph idx="1" type="body"/>
          </p:nvPr>
        </p:nvSpPr>
        <p:spPr>
          <a:xfrm>
            <a:off x="388938" y="2346325"/>
            <a:ext cx="6994525" cy="66389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3"/>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3"/>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hyperlink" Target="mailto:stacdasilva@paps.net" TargetMode="External"/><Relationship Id="rId11" Type="http://schemas.openxmlformats.org/officeDocument/2006/relationships/image" Target="../media/image2.png"/><Relationship Id="rId10" Type="http://schemas.openxmlformats.org/officeDocument/2006/relationships/image" Target="../media/image3.png"/><Relationship Id="rId9" Type="http://schemas.openxmlformats.org/officeDocument/2006/relationships/image" Target="../media/image6.png"/><Relationship Id="rId5" Type="http://schemas.openxmlformats.org/officeDocument/2006/relationships/hyperlink" Target="mailto:marlhernandez@paps.net" TargetMode="External"/><Relationship Id="rId6" Type="http://schemas.openxmlformats.org/officeDocument/2006/relationships/hyperlink" Target="mailto:lisbgarcia@paps.net" TargetMode="External"/><Relationship Id="rId7" Type="http://schemas.openxmlformats.org/officeDocument/2006/relationships/hyperlink" Target="mailto:etelcasal@paps.net" TargetMode="External"/><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lisbgarcia@paps.net" TargetMode="External"/><Relationship Id="rId4" Type="http://schemas.openxmlformats.org/officeDocument/2006/relationships/hyperlink" Target="mailto:etelcasal@paps.net" TargetMode="External"/><Relationship Id="rId10" Type="http://schemas.openxmlformats.org/officeDocument/2006/relationships/image" Target="../media/image1.png"/><Relationship Id="rId9" Type="http://schemas.openxmlformats.org/officeDocument/2006/relationships/image" Target="../media/image6.png"/><Relationship Id="rId5" Type="http://schemas.openxmlformats.org/officeDocument/2006/relationships/hyperlink" Target="mailto:stacdasilva@paps.net" TargetMode="External"/><Relationship Id="rId6" Type="http://schemas.openxmlformats.org/officeDocument/2006/relationships/hyperlink" Target="mailto:marlhernandez@paps.net" TargetMode="External"/><Relationship Id="rId7" Type="http://schemas.openxmlformats.org/officeDocument/2006/relationships/image" Target="../media/image5.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
          <p:cNvSpPr/>
          <p:nvPr/>
        </p:nvSpPr>
        <p:spPr>
          <a:xfrm>
            <a:off x="381000" y="1870863"/>
            <a:ext cx="7010400" cy="12192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5" name="Google Shape;85;p2"/>
          <p:cNvSpPr txBox="1"/>
          <p:nvPr/>
        </p:nvSpPr>
        <p:spPr>
          <a:xfrm>
            <a:off x="457200" y="1904726"/>
            <a:ext cx="73152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400"/>
              <a:buFont typeface="Times New Roman"/>
              <a:buNone/>
            </a:pPr>
            <a:r>
              <a:rPr b="1" i="0" lang="en-US" sz="1400" u="sng" cap="none" strike="noStrike">
                <a:solidFill>
                  <a:srgbClr val="FF9900"/>
                </a:solidFill>
                <a:latin typeface="Comic Sans MS"/>
                <a:ea typeface="Comic Sans MS"/>
                <a:cs typeface="Comic Sans MS"/>
                <a:sym typeface="Comic Sans MS"/>
              </a:rPr>
              <a:t>Ways to Contact us</a:t>
            </a:r>
            <a:r>
              <a:rPr b="1" i="0" lang="en-US" sz="1400" u="none" cap="none" strike="noStrike">
                <a:solidFill>
                  <a:srgbClr val="FF9900"/>
                </a:solidFill>
                <a:latin typeface="Comic Sans MS"/>
                <a:ea typeface="Comic Sans MS"/>
                <a:cs typeface="Comic Sans MS"/>
                <a:sym typeface="Comic Sans MS"/>
              </a:rPr>
              <a:t>:</a:t>
            </a:r>
            <a:endParaRPr b="1" i="0" sz="1200" u="none" cap="none" strike="noStrike">
              <a:solidFill>
                <a:srgbClr val="FF99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400"/>
              <a:buFont typeface="Times New Roman"/>
              <a:buNone/>
            </a:pPr>
            <a:r>
              <a:rPr b="1" i="0" lang="en-US" sz="1400" u="sng" cap="none" strike="noStrike">
                <a:solidFill>
                  <a:schemeClr val="dk1"/>
                </a:solidFill>
                <a:latin typeface="Comic Sans MS"/>
                <a:ea typeface="Comic Sans MS"/>
                <a:cs typeface="Comic Sans MS"/>
                <a:sym typeface="Comic Sans MS"/>
              </a:rPr>
              <a:t>English Dual Language teachers</a:t>
            </a:r>
            <a:r>
              <a:rPr b="1" i="0" lang="en-US" sz="1400" u="none" cap="none" strike="noStrike">
                <a:solidFill>
                  <a:schemeClr val="dk1"/>
                </a:solidFill>
                <a:latin typeface="Comic Sans MS"/>
                <a:ea typeface="Comic Sans MS"/>
                <a:cs typeface="Comic Sans MS"/>
                <a:sym typeface="Comic Sans MS"/>
              </a:rPr>
              <a:t>: </a:t>
            </a:r>
            <a:r>
              <a:rPr b="0" i="0" lang="en-US" sz="1400" u="none" cap="none" strike="noStrike">
                <a:solidFill>
                  <a:schemeClr val="dk1"/>
                </a:solidFill>
                <a:latin typeface="Comic Sans MS"/>
                <a:ea typeface="Comic Sans MS"/>
                <a:cs typeface="Comic Sans MS"/>
                <a:sym typeface="Comic Sans MS"/>
              </a:rPr>
              <a:t>Mrs. Stacie &amp; Mrs. Marlene</a:t>
            </a:r>
            <a:endParaRPr b="0"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400"/>
              <a:buFont typeface="Times New Roman"/>
              <a:buNone/>
            </a:pPr>
            <a:r>
              <a:rPr b="1" i="0" lang="en-US" sz="1400" u="sng" cap="none" strike="noStrike">
                <a:solidFill>
                  <a:schemeClr val="dk1"/>
                </a:solidFill>
                <a:latin typeface="Comic Sans MS"/>
                <a:ea typeface="Comic Sans MS"/>
                <a:cs typeface="Comic Sans MS"/>
                <a:sym typeface="Comic Sans MS"/>
              </a:rPr>
              <a:t>Spanish Dual Language teachers</a:t>
            </a:r>
            <a:r>
              <a:rPr b="1" i="0" lang="en-US" sz="1400" u="none" cap="none" strike="noStrike">
                <a:solidFill>
                  <a:schemeClr val="dk1"/>
                </a:solidFill>
                <a:latin typeface="Comic Sans MS"/>
                <a:ea typeface="Comic Sans MS"/>
                <a:cs typeface="Comic Sans MS"/>
                <a:sym typeface="Comic Sans MS"/>
              </a:rPr>
              <a:t>: </a:t>
            </a:r>
            <a:r>
              <a:rPr b="0" i="0" lang="en-US" sz="1400" u="none" cap="none" strike="noStrike">
                <a:solidFill>
                  <a:schemeClr val="dk1"/>
                </a:solidFill>
                <a:latin typeface="Comic Sans MS"/>
                <a:ea typeface="Comic Sans MS"/>
                <a:cs typeface="Comic Sans MS"/>
                <a:sym typeface="Comic Sans MS"/>
              </a:rPr>
              <a:t>Sra. Lis &amp; Sra. Julia</a:t>
            </a:r>
            <a:endParaRPr b="0"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400"/>
              <a:buFont typeface="Times New Roman"/>
              <a:buNone/>
            </a:pPr>
            <a:r>
              <a:rPr b="1" i="0" lang="en-US" sz="1400" u="sng" cap="none" strike="noStrike">
                <a:solidFill>
                  <a:schemeClr val="dk1"/>
                </a:solidFill>
                <a:latin typeface="Comic Sans MS"/>
                <a:ea typeface="Comic Sans MS"/>
                <a:cs typeface="Comic Sans MS"/>
                <a:sym typeface="Comic Sans MS"/>
              </a:rPr>
              <a:t>Our emails</a:t>
            </a:r>
            <a:r>
              <a:rPr b="0" i="0" lang="en-US" sz="1400" u="none" cap="none" strike="noStrike">
                <a:solidFill>
                  <a:schemeClr val="dk1"/>
                </a:solidFill>
                <a:latin typeface="Comic Sans MS"/>
                <a:ea typeface="Comic Sans MS"/>
                <a:cs typeface="Comic Sans MS"/>
                <a:sym typeface="Comic Sans MS"/>
              </a:rPr>
              <a:t>: </a:t>
            </a:r>
            <a:r>
              <a:rPr b="0" i="0" lang="en-US" sz="1400" u="none" cap="none" strike="noStrike">
                <a:solidFill>
                  <a:schemeClr val="dk1"/>
                </a:solidFill>
                <a:uFill>
                  <a:noFill/>
                </a:uFill>
                <a:latin typeface="Comic Sans MS"/>
                <a:ea typeface="Comic Sans MS"/>
                <a:cs typeface="Comic Sans MS"/>
                <a:sym typeface="Comic Sans MS"/>
                <a:hlinkClick r:id="rId4">
                  <a:extLst>
                    <a:ext uri="{A12FA001-AC4F-418D-AE19-62706E023703}">
                      <ahyp:hlinkClr val="tx"/>
                    </a:ext>
                  </a:extLst>
                </a:hlinkClick>
              </a:rPr>
              <a:t>stacdasilva@paps.net</a:t>
            </a:r>
            <a:r>
              <a:rPr b="0" i="0" lang="en-US" sz="1400" u="none" cap="none" strike="noStrike">
                <a:solidFill>
                  <a:schemeClr val="dk1"/>
                </a:solidFill>
                <a:latin typeface="Comic Sans MS"/>
                <a:ea typeface="Comic Sans MS"/>
                <a:cs typeface="Comic Sans MS"/>
                <a:sym typeface="Comic Sans MS"/>
              </a:rPr>
              <a:t>, </a:t>
            </a:r>
            <a:r>
              <a:rPr b="0" i="0" lang="en-US" sz="1400" u="none" cap="none" strike="noStrike">
                <a:solidFill>
                  <a:schemeClr val="dk1"/>
                </a:solidFill>
                <a:uFill>
                  <a:noFill/>
                </a:uFill>
                <a:latin typeface="Comic Sans MS"/>
                <a:ea typeface="Comic Sans MS"/>
                <a:cs typeface="Comic Sans MS"/>
                <a:sym typeface="Comic Sans MS"/>
                <a:hlinkClick r:id="rId5">
                  <a:extLst>
                    <a:ext uri="{A12FA001-AC4F-418D-AE19-62706E023703}">
                      <ahyp:hlinkClr val="tx"/>
                    </a:ext>
                  </a:extLst>
                </a:hlinkClick>
              </a:rPr>
              <a:t>marlhernandez@paps.net</a:t>
            </a:r>
            <a:r>
              <a:rPr b="0" i="0" lang="en-US" sz="1400" u="none" cap="none" strike="noStrike">
                <a:solidFill>
                  <a:srgbClr val="000000"/>
                </a:solidFill>
                <a:latin typeface="Comic Sans MS"/>
                <a:ea typeface="Comic Sans MS"/>
                <a:cs typeface="Comic Sans MS"/>
                <a:sym typeface="Comic Sans MS"/>
              </a:rPr>
              <a:t>, </a:t>
            </a:r>
            <a:r>
              <a:rPr b="0" i="0" lang="en-US" sz="1400" u="none" cap="none" strike="noStrike">
                <a:solidFill>
                  <a:schemeClr val="dk1"/>
                </a:solidFill>
                <a:uFill>
                  <a:noFill/>
                </a:uFill>
                <a:latin typeface="Comic Sans MS"/>
                <a:ea typeface="Comic Sans MS"/>
                <a:cs typeface="Comic Sans MS"/>
                <a:sym typeface="Comic Sans MS"/>
                <a:hlinkClick r:id="rId6">
                  <a:extLst>
                    <a:ext uri="{A12FA001-AC4F-418D-AE19-62706E023703}">
                      <ahyp:hlinkClr val="tx"/>
                    </a:ext>
                  </a:extLst>
                </a:hlinkClick>
              </a:rPr>
              <a:t>lisbgarcia@paps.net</a:t>
            </a:r>
            <a:r>
              <a:rPr b="0" i="0" lang="en-US" sz="1400" u="none" cap="none" strike="noStrike">
                <a:solidFill>
                  <a:schemeClr val="dk1"/>
                </a:solidFill>
                <a:latin typeface="Comic Sans MS"/>
                <a:ea typeface="Comic Sans MS"/>
                <a:cs typeface="Comic Sans MS"/>
                <a:sym typeface="Comic Sans MS"/>
              </a:rPr>
              <a:t>, </a:t>
            </a:r>
            <a:r>
              <a:rPr b="0" i="0" lang="en-US" sz="1400" u="none" cap="none" strike="noStrike">
                <a:solidFill>
                  <a:schemeClr val="dk1"/>
                </a:solidFill>
                <a:uFill>
                  <a:noFill/>
                </a:uFill>
                <a:latin typeface="Comic Sans MS"/>
                <a:ea typeface="Comic Sans MS"/>
                <a:cs typeface="Comic Sans MS"/>
                <a:sym typeface="Comic Sans MS"/>
                <a:hlinkClick r:id="rId7">
                  <a:extLst>
                    <a:ext uri="{A12FA001-AC4F-418D-AE19-62706E023703}">
                      <ahyp:hlinkClr val="tx"/>
                    </a:ext>
                  </a:extLst>
                </a:hlinkClick>
              </a:rPr>
              <a:t>etelcasal@paps.net</a:t>
            </a:r>
            <a:endParaRPr b="0" i="0" sz="1200" u="none" cap="none" strike="noStrike">
              <a:solidFill>
                <a:srgbClr val="FF0000"/>
              </a:solidFill>
              <a:latin typeface="Comic Sans MS"/>
              <a:ea typeface="Comic Sans MS"/>
              <a:cs typeface="Comic Sans MS"/>
              <a:sym typeface="Comic Sans MS"/>
            </a:endParaRPr>
          </a:p>
        </p:txBody>
      </p:sp>
      <p:sp>
        <p:nvSpPr>
          <p:cNvPr id="86" name="Google Shape;86;p2"/>
          <p:cNvSpPr/>
          <p:nvPr/>
        </p:nvSpPr>
        <p:spPr>
          <a:xfrm>
            <a:off x="3962400" y="3124200"/>
            <a:ext cx="3581400" cy="29862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7" name="Google Shape;87;p2"/>
          <p:cNvSpPr/>
          <p:nvPr/>
        </p:nvSpPr>
        <p:spPr>
          <a:xfrm>
            <a:off x="342900" y="6143975"/>
            <a:ext cx="3581400" cy="14478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8" name="Google Shape;88;p2"/>
          <p:cNvSpPr txBox="1"/>
          <p:nvPr/>
        </p:nvSpPr>
        <p:spPr>
          <a:xfrm>
            <a:off x="419100" y="6214955"/>
            <a:ext cx="3429000" cy="1293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800"/>
              <a:buFont typeface="Arial"/>
              <a:buNone/>
            </a:pPr>
            <a:r>
              <a:rPr b="1" i="0" lang="en-US" sz="1800" u="sng" cap="none" strike="noStrike">
                <a:solidFill>
                  <a:srgbClr val="FF9900"/>
                </a:solidFill>
                <a:latin typeface="Comic Sans MS"/>
                <a:ea typeface="Comic Sans MS"/>
                <a:cs typeface="Comic Sans MS"/>
                <a:sym typeface="Comic Sans MS"/>
              </a:rPr>
              <a:t>Looking Ahead</a:t>
            </a:r>
            <a:endParaRPr b="0" i="0" sz="1400" u="none" cap="none" strike="noStrike">
              <a:solidFill>
                <a:srgbClr val="FF99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lang="en-US" sz="1500">
                <a:solidFill>
                  <a:schemeClr val="dk1"/>
                </a:solidFill>
                <a:latin typeface="Comic Sans MS"/>
                <a:ea typeface="Comic Sans MS"/>
                <a:cs typeface="Comic Sans MS"/>
                <a:sym typeface="Comic Sans MS"/>
              </a:rPr>
              <a:t>Parent-teacher conferences are scheduled for December. More information will be provided as the date approaches.</a:t>
            </a:r>
            <a:endParaRPr i="0" sz="1500" u="none" cap="none" strike="noStrike">
              <a:solidFill>
                <a:srgbClr val="000000"/>
              </a:solidFill>
            </a:endParaRPr>
          </a:p>
        </p:txBody>
      </p:sp>
      <p:sp>
        <p:nvSpPr>
          <p:cNvPr id="89" name="Google Shape;89;p2"/>
          <p:cNvSpPr/>
          <p:nvPr/>
        </p:nvSpPr>
        <p:spPr>
          <a:xfrm>
            <a:off x="3983050" y="6144525"/>
            <a:ext cx="3581400" cy="14478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0" name="Google Shape;90;p2"/>
          <p:cNvSpPr txBox="1"/>
          <p:nvPr/>
        </p:nvSpPr>
        <p:spPr>
          <a:xfrm>
            <a:off x="4021150" y="6214950"/>
            <a:ext cx="3505200" cy="1185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000"/>
              <a:buFont typeface="Arial"/>
              <a:buNone/>
            </a:pPr>
            <a:r>
              <a:rPr b="1" i="0" lang="en-US" sz="2000" u="sng" cap="none" strike="noStrike">
                <a:solidFill>
                  <a:srgbClr val="FF9900"/>
                </a:solidFill>
                <a:latin typeface="Comic Sans MS"/>
                <a:ea typeface="Comic Sans MS"/>
                <a:cs typeface="Comic Sans MS"/>
                <a:sym typeface="Comic Sans MS"/>
              </a:rPr>
              <a:t>Happy Birthday</a:t>
            </a:r>
            <a:endParaRPr b="0" i="0" sz="14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lang="en-US" sz="1700">
                <a:solidFill>
                  <a:schemeClr val="dk1"/>
                </a:solidFill>
                <a:latin typeface="Comic Sans MS"/>
                <a:ea typeface="Comic Sans MS"/>
                <a:cs typeface="Comic Sans MS"/>
                <a:sym typeface="Comic Sans MS"/>
              </a:rPr>
              <a:t>5- Alaiah</a:t>
            </a:r>
            <a:endParaRPr b="1" sz="1700">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Arial"/>
              <a:buNone/>
            </a:pPr>
            <a:r>
              <a:rPr b="1" lang="en-US" sz="1700">
                <a:solidFill>
                  <a:schemeClr val="dk1"/>
                </a:solidFill>
                <a:latin typeface="Comic Sans MS"/>
                <a:ea typeface="Comic Sans MS"/>
                <a:cs typeface="Comic Sans MS"/>
                <a:sym typeface="Comic Sans MS"/>
              </a:rPr>
              <a:t>6- Emily</a:t>
            </a:r>
            <a:endParaRPr b="1" sz="1700">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Arial"/>
              <a:buNone/>
            </a:pPr>
            <a:r>
              <a:rPr b="1" lang="en-US" sz="1700">
                <a:solidFill>
                  <a:schemeClr val="dk1"/>
                </a:solidFill>
                <a:latin typeface="Comic Sans MS"/>
                <a:ea typeface="Comic Sans MS"/>
                <a:cs typeface="Comic Sans MS"/>
                <a:sym typeface="Comic Sans MS"/>
              </a:rPr>
              <a:t>17- Nihan</a:t>
            </a:r>
            <a:endParaRPr b="1" sz="1700">
              <a:solidFill>
                <a:schemeClr val="dk1"/>
              </a:solidFill>
              <a:latin typeface="Comic Sans MS"/>
              <a:ea typeface="Comic Sans MS"/>
              <a:cs typeface="Comic Sans MS"/>
              <a:sym typeface="Comic Sans MS"/>
            </a:endParaRPr>
          </a:p>
        </p:txBody>
      </p:sp>
      <p:sp>
        <p:nvSpPr>
          <p:cNvPr id="91" name="Google Shape;91;p2"/>
          <p:cNvSpPr txBox="1"/>
          <p:nvPr/>
        </p:nvSpPr>
        <p:spPr>
          <a:xfrm>
            <a:off x="4117750" y="3141363"/>
            <a:ext cx="3312000" cy="3059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800"/>
              <a:buFont typeface="Arial"/>
              <a:buNone/>
            </a:pPr>
            <a:r>
              <a:rPr b="1" i="0" lang="en-US" sz="1800" u="sng" cap="none" strike="noStrike">
                <a:solidFill>
                  <a:srgbClr val="FF9900"/>
                </a:solidFill>
                <a:latin typeface="Comic Sans MS"/>
                <a:ea typeface="Comic Sans MS"/>
                <a:cs typeface="Comic Sans MS"/>
                <a:sym typeface="Comic Sans MS"/>
              </a:rPr>
              <a:t>Reminders</a:t>
            </a:r>
            <a:endParaRPr b="0" i="0" sz="1600" u="none" cap="none" strike="noStrike">
              <a:solidFill>
                <a:schemeClr val="dk1"/>
              </a:solidFill>
              <a:latin typeface="Comic Sans MS"/>
              <a:ea typeface="Comic Sans MS"/>
              <a:cs typeface="Comic Sans MS"/>
              <a:sym typeface="Comic Sans MS"/>
            </a:endParaRPr>
          </a:p>
          <a:p>
            <a:pPr indent="0" lvl="0" marL="0" marR="38100" rtl="0" algn="l">
              <a:lnSpc>
                <a:spcPct val="128571"/>
              </a:lnSpc>
              <a:spcBef>
                <a:spcPts val="0"/>
              </a:spcBef>
              <a:spcAft>
                <a:spcPts val="0"/>
              </a:spcAft>
              <a:buClr>
                <a:schemeClr val="dk1"/>
              </a:buClr>
              <a:buSzPts val="1100"/>
              <a:buFont typeface="Arial"/>
              <a:buNone/>
            </a:pPr>
            <a:r>
              <a:rPr lang="en-US" sz="1100">
                <a:solidFill>
                  <a:srgbClr val="1F1F1F"/>
                </a:solidFill>
                <a:latin typeface="Comic Sans MS"/>
                <a:ea typeface="Comic Sans MS"/>
                <a:cs typeface="Comic Sans MS"/>
                <a:sym typeface="Comic Sans MS"/>
              </a:rPr>
              <a:t>-Just a friendly reminder to dress your child for the weather, as we enjoy outdoor time daily unless it’s raining or snowing. Thank you for helping make our outdoor time comfortable for everyone!</a:t>
            </a:r>
            <a:endParaRPr sz="1100">
              <a:solidFill>
                <a:srgbClr val="1F1F1F"/>
              </a:solidFill>
              <a:latin typeface="Comic Sans MS"/>
              <a:ea typeface="Comic Sans MS"/>
              <a:cs typeface="Comic Sans MS"/>
              <a:sym typeface="Comic Sans MS"/>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rgbClr val="1F1F1F"/>
                </a:solidFill>
                <a:latin typeface="Comic Sans MS"/>
                <a:ea typeface="Comic Sans MS"/>
                <a:cs typeface="Comic Sans MS"/>
                <a:sym typeface="Comic Sans MS"/>
              </a:rPr>
              <a:t>- Check your child’s folder every day for important notices.</a:t>
            </a:r>
            <a:endParaRPr b="0" i="0" sz="1100" u="none" cap="none" strike="noStrike">
              <a:solidFill>
                <a:srgbClr val="1F1F1F"/>
              </a:solidFill>
              <a:latin typeface="Comic Sans MS"/>
              <a:ea typeface="Comic Sans MS"/>
              <a:cs typeface="Comic Sans MS"/>
              <a:sym typeface="Comic Sans MS"/>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rgbClr val="1F1F1F"/>
                </a:solidFill>
                <a:latin typeface="Comic Sans MS"/>
                <a:ea typeface="Comic Sans MS"/>
                <a:cs typeface="Comic Sans MS"/>
                <a:sym typeface="Comic Sans MS"/>
              </a:rPr>
              <a:t>- Replace clothes that get wet or dirty with a new change of clothes.</a:t>
            </a:r>
            <a:endParaRPr b="0" i="0" sz="1100" u="none" cap="none" strike="noStrike">
              <a:solidFill>
                <a:srgbClr val="1F1F1F"/>
              </a:solidFill>
              <a:latin typeface="Comic Sans MS"/>
              <a:ea typeface="Comic Sans MS"/>
              <a:cs typeface="Comic Sans MS"/>
              <a:sym typeface="Comic Sans MS"/>
            </a:endParaRPr>
          </a:p>
          <a:p>
            <a:pPr indent="0" lvl="0" marL="0" marR="38100" rtl="0" algn="l">
              <a:lnSpc>
                <a:spcPct val="128571"/>
              </a:lnSpc>
              <a:spcBef>
                <a:spcPts val="0"/>
              </a:spcBef>
              <a:spcAft>
                <a:spcPts val="0"/>
              </a:spcAft>
              <a:buClr>
                <a:schemeClr val="dk1"/>
              </a:buClr>
              <a:buSzPts val="1100"/>
              <a:buFont typeface="Arial"/>
              <a:buNone/>
            </a:pPr>
            <a:r>
              <a:rPr b="0" i="0" lang="en-US" sz="1100" u="none" cap="none" strike="noStrike">
                <a:solidFill>
                  <a:srgbClr val="1F1F1F"/>
                </a:solidFill>
                <a:latin typeface="Comic Sans MS"/>
                <a:ea typeface="Comic Sans MS"/>
                <a:cs typeface="Comic Sans MS"/>
                <a:sym typeface="Comic Sans MS"/>
              </a:rPr>
              <a:t>- If you have any questions, please contact us via Class Dojo, email, or by sending a note in your child's folder.</a:t>
            </a:r>
            <a:endParaRPr b="0" i="0" sz="1100" u="none" cap="none" strike="noStrike">
              <a:solidFill>
                <a:srgbClr val="1F1F1F"/>
              </a:solidFill>
              <a:latin typeface="Comic Sans MS"/>
              <a:ea typeface="Comic Sans MS"/>
              <a:cs typeface="Comic Sans MS"/>
              <a:sym typeface="Comic Sans MS"/>
            </a:endParaRPr>
          </a:p>
          <a:p>
            <a:pPr indent="0" lvl="0" marL="0" marR="38100" rtl="0" algn="l">
              <a:lnSpc>
                <a:spcPct val="128571"/>
              </a:lnSpc>
              <a:spcBef>
                <a:spcPts val="0"/>
              </a:spcBef>
              <a:spcAft>
                <a:spcPts val="0"/>
              </a:spcAft>
              <a:buClr>
                <a:schemeClr val="dk1"/>
              </a:buClr>
              <a:buSzPts val="1100"/>
              <a:buFont typeface="Arial"/>
              <a:buNone/>
            </a:pPr>
            <a:r>
              <a:t/>
            </a:r>
            <a:endParaRPr sz="1100">
              <a:solidFill>
                <a:srgbClr val="1F1F1F"/>
              </a:solidFill>
              <a:latin typeface="Comic Sans MS"/>
              <a:ea typeface="Comic Sans MS"/>
              <a:cs typeface="Comic Sans MS"/>
              <a:sym typeface="Comic Sans MS"/>
            </a:endParaRPr>
          </a:p>
        </p:txBody>
      </p:sp>
      <p:sp>
        <p:nvSpPr>
          <p:cNvPr id="92" name="Google Shape;92;p2"/>
          <p:cNvSpPr/>
          <p:nvPr/>
        </p:nvSpPr>
        <p:spPr>
          <a:xfrm>
            <a:off x="342900" y="3123913"/>
            <a:ext cx="3581400" cy="29862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3" name="Google Shape;93;p2"/>
          <p:cNvSpPr/>
          <p:nvPr/>
        </p:nvSpPr>
        <p:spPr>
          <a:xfrm>
            <a:off x="373800" y="3175050"/>
            <a:ext cx="3519600" cy="28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800"/>
              <a:buFont typeface="Arial"/>
              <a:buNone/>
            </a:pPr>
            <a:r>
              <a:rPr b="1" i="0" lang="en-US" sz="1800" u="sng" cap="none" strike="noStrike">
                <a:solidFill>
                  <a:srgbClr val="FF9900"/>
                </a:solidFill>
                <a:latin typeface="Comic Sans MS"/>
                <a:ea typeface="Comic Sans MS"/>
                <a:cs typeface="Comic Sans MS"/>
                <a:sym typeface="Comic Sans MS"/>
              </a:rPr>
              <a:t>This Month</a:t>
            </a:r>
            <a:endParaRPr b="0" i="0" sz="14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lang="en-US" sz="1500">
                <a:solidFill>
                  <a:schemeClr val="dk1"/>
                </a:solidFill>
                <a:latin typeface="Comic Sans MS"/>
                <a:ea typeface="Comic Sans MS"/>
                <a:cs typeface="Comic Sans MS"/>
                <a:sym typeface="Comic Sans MS"/>
              </a:rPr>
              <a:t>This month, we’ll continue learning about community helpers. Please keep reviewing the web and questions we shared last month with your child. We love having parents visit our classrooms! If you or a family member would like to come in and share about your job and what you do, please let us know. We’d be happy to arrange a date and time!</a:t>
            </a:r>
            <a:endParaRPr sz="1500">
              <a:solidFill>
                <a:schemeClr val="dk1"/>
              </a:solidFill>
              <a:latin typeface="Comic Sans MS"/>
              <a:ea typeface="Comic Sans MS"/>
              <a:cs typeface="Comic Sans MS"/>
              <a:sym typeface="Comic Sans MS"/>
            </a:endParaRPr>
          </a:p>
        </p:txBody>
      </p:sp>
      <p:pic>
        <p:nvPicPr>
          <p:cNvPr descr="A colorful balloons and streamers&#10;&#10;Description automatically generated" id="94" name="Google Shape;94;p2"/>
          <p:cNvPicPr preferRelativeResize="0"/>
          <p:nvPr/>
        </p:nvPicPr>
        <p:blipFill rotWithShape="1">
          <a:blip r:embed="rId8">
            <a:alphaModFix/>
          </a:blip>
          <a:srcRect b="0" l="0" r="0" t="0"/>
          <a:stretch/>
        </p:blipFill>
        <p:spPr>
          <a:xfrm>
            <a:off x="6011700" y="5949551"/>
            <a:ext cx="1676402" cy="1716087"/>
          </a:xfrm>
          <a:prstGeom prst="rect">
            <a:avLst/>
          </a:prstGeom>
          <a:noFill/>
          <a:ln>
            <a:noFill/>
          </a:ln>
        </p:spPr>
      </p:pic>
      <p:sp>
        <p:nvSpPr>
          <p:cNvPr id="95" name="Google Shape;95;p2"/>
          <p:cNvSpPr/>
          <p:nvPr/>
        </p:nvSpPr>
        <p:spPr>
          <a:xfrm>
            <a:off x="304800" y="7929600"/>
            <a:ext cx="7162800" cy="21288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Arial"/>
              <a:buNone/>
            </a:pPr>
            <a:r>
              <a:rPr b="1" i="0" lang="en-US" sz="1800" u="sng" cap="none" strike="noStrike">
                <a:solidFill>
                  <a:srgbClr val="FF9900"/>
                </a:solidFill>
                <a:latin typeface="Comic Sans MS"/>
                <a:ea typeface="Comic Sans MS"/>
                <a:cs typeface="Comic Sans MS"/>
                <a:sym typeface="Comic Sans MS"/>
              </a:rPr>
              <a:t>Important Dates </a:t>
            </a:r>
            <a:endParaRPr b="0" i="0" sz="1400" u="none" cap="none" strike="noStrike">
              <a:solidFill>
                <a:srgbClr val="FF9900"/>
              </a:solidFill>
              <a:latin typeface="Comic Sans MS"/>
              <a:ea typeface="Comic Sans MS"/>
              <a:cs typeface="Comic Sans MS"/>
              <a:sym typeface="Comic Sans MS"/>
            </a:endParaRPr>
          </a:p>
          <a:p>
            <a:pPr indent="0" lvl="0" marL="0" rtl="0" algn="l">
              <a:spcBef>
                <a:spcPts val="0"/>
              </a:spcBef>
              <a:spcAft>
                <a:spcPts val="0"/>
              </a:spcAft>
              <a:buClr>
                <a:schemeClr val="dk1"/>
              </a:buClr>
              <a:buSzPts val="1600"/>
              <a:buFont typeface="Arial"/>
              <a:buNone/>
            </a:pPr>
            <a:r>
              <a:rPr lang="en-US" sz="1600">
                <a:solidFill>
                  <a:schemeClr val="dk1"/>
                </a:solidFill>
                <a:latin typeface="Comic Sans MS"/>
                <a:ea typeface="Comic Sans MS"/>
                <a:cs typeface="Comic Sans MS"/>
                <a:sym typeface="Comic Sans MS"/>
              </a:rPr>
              <a:t>*11/4-11/8: Fall break </a:t>
            </a:r>
            <a:r>
              <a:rPr i="1" lang="en-US">
                <a:solidFill>
                  <a:schemeClr val="dk1"/>
                </a:solidFill>
                <a:latin typeface="Comic Sans MS"/>
                <a:ea typeface="Comic Sans MS"/>
                <a:cs typeface="Comic Sans MS"/>
                <a:sym typeface="Comic Sans MS"/>
              </a:rPr>
              <a:t>(No school)</a:t>
            </a:r>
            <a:endParaRPr i="1">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600"/>
              <a:buFont typeface="Arial"/>
              <a:buNone/>
            </a:pPr>
            <a:r>
              <a:rPr lang="en-US" sz="1600">
                <a:solidFill>
                  <a:schemeClr val="dk1"/>
                </a:solidFill>
                <a:latin typeface="Comic Sans MS"/>
                <a:ea typeface="Comic Sans MS"/>
                <a:cs typeface="Comic Sans MS"/>
                <a:sym typeface="Comic Sans MS"/>
              </a:rPr>
              <a:t>*11/11-11/15: Week of kindness </a:t>
            </a:r>
            <a:r>
              <a:rPr i="1" lang="en-US" sz="1500">
                <a:solidFill>
                  <a:schemeClr val="dk1"/>
                </a:solidFill>
                <a:latin typeface="Comic Sans MS"/>
                <a:ea typeface="Comic Sans MS"/>
                <a:cs typeface="Comic Sans MS"/>
                <a:sym typeface="Comic Sans MS"/>
              </a:rPr>
              <a:t>(more information will be provided)</a:t>
            </a:r>
            <a:endParaRPr i="1" sz="15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600"/>
              <a:buFont typeface="Arial"/>
              <a:buNone/>
            </a:pPr>
            <a:r>
              <a:rPr lang="en-US" sz="1600">
                <a:solidFill>
                  <a:schemeClr val="dk1"/>
                </a:solidFill>
                <a:latin typeface="Comic Sans MS"/>
                <a:ea typeface="Comic Sans MS"/>
                <a:cs typeface="Comic Sans MS"/>
                <a:sym typeface="Comic Sans MS"/>
              </a:rPr>
              <a:t>*11/18: Disney Day </a:t>
            </a:r>
            <a:r>
              <a:rPr i="1" lang="en-US" sz="1500">
                <a:solidFill>
                  <a:schemeClr val="dk1"/>
                </a:solidFill>
                <a:latin typeface="Comic Sans MS"/>
                <a:ea typeface="Comic Sans MS"/>
                <a:cs typeface="Comic Sans MS"/>
                <a:sym typeface="Comic Sans MS"/>
              </a:rPr>
              <a:t>(more information will be provided)</a:t>
            </a:r>
            <a:endParaRPr i="1" sz="15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600"/>
              <a:buFont typeface="Arial"/>
              <a:buNone/>
            </a:pPr>
            <a:r>
              <a:rPr lang="en-US" sz="1600">
                <a:solidFill>
                  <a:schemeClr val="dk1"/>
                </a:solidFill>
                <a:latin typeface="Comic Sans MS"/>
                <a:ea typeface="Comic Sans MS"/>
                <a:cs typeface="Comic Sans MS"/>
                <a:sym typeface="Comic Sans MS"/>
              </a:rPr>
              <a:t>*11/27: Early dismissal: </a:t>
            </a:r>
            <a:r>
              <a:rPr b="1" lang="en-US" sz="1600">
                <a:solidFill>
                  <a:schemeClr val="dk1"/>
                </a:solidFill>
                <a:highlight>
                  <a:srgbClr val="FFFF00"/>
                </a:highlight>
                <a:latin typeface="Comic Sans MS"/>
                <a:ea typeface="Comic Sans MS"/>
                <a:cs typeface="Comic Sans MS"/>
                <a:sym typeface="Comic Sans MS"/>
              </a:rPr>
              <a:t>12:15pm</a:t>
            </a:r>
            <a:endParaRPr b="1" sz="1600">
              <a:solidFill>
                <a:schemeClr val="dk1"/>
              </a:solidFill>
              <a:highlight>
                <a:srgbClr val="FFFF00"/>
              </a:highlight>
              <a:latin typeface="Comic Sans MS"/>
              <a:ea typeface="Comic Sans MS"/>
              <a:cs typeface="Comic Sans MS"/>
              <a:sym typeface="Comic Sans MS"/>
            </a:endParaRPr>
          </a:p>
          <a:p>
            <a:pPr indent="0" lvl="0" marL="0" rtl="0" algn="l">
              <a:spcBef>
                <a:spcPts val="0"/>
              </a:spcBef>
              <a:spcAft>
                <a:spcPts val="0"/>
              </a:spcAft>
              <a:buClr>
                <a:schemeClr val="dk1"/>
              </a:buClr>
              <a:buSzPts val="1600"/>
              <a:buFont typeface="Arial"/>
              <a:buNone/>
            </a:pPr>
            <a:r>
              <a:rPr lang="en-US" sz="1600">
                <a:solidFill>
                  <a:schemeClr val="dk1"/>
                </a:solidFill>
                <a:latin typeface="Comic Sans MS"/>
                <a:ea typeface="Comic Sans MS"/>
                <a:cs typeface="Comic Sans MS"/>
                <a:sym typeface="Comic Sans MS"/>
              </a:rPr>
              <a:t>*11/28-11/29: </a:t>
            </a:r>
            <a:r>
              <a:rPr b="1" lang="en-US" sz="1600">
                <a:solidFill>
                  <a:schemeClr val="dk1"/>
                </a:solidFill>
                <a:latin typeface="Comic Sans MS"/>
                <a:ea typeface="Comic Sans MS"/>
                <a:cs typeface="Comic Sans MS"/>
                <a:sym typeface="Comic Sans MS"/>
              </a:rPr>
              <a:t>No school</a:t>
            </a:r>
            <a:endParaRPr b="1" sz="1600">
              <a:solidFill>
                <a:schemeClr val="dk1"/>
              </a:solidFill>
              <a:latin typeface="Comic Sans MS"/>
              <a:ea typeface="Comic Sans MS"/>
              <a:cs typeface="Comic Sans MS"/>
              <a:sym typeface="Comic Sans MS"/>
            </a:endParaRPr>
          </a:p>
        </p:txBody>
      </p:sp>
      <p:pic>
        <p:nvPicPr>
          <p:cNvPr id="96" name="Google Shape;96;p2"/>
          <p:cNvPicPr preferRelativeResize="0"/>
          <p:nvPr/>
        </p:nvPicPr>
        <p:blipFill>
          <a:blip r:embed="rId9">
            <a:alphaModFix/>
          </a:blip>
          <a:stretch>
            <a:fillRect/>
          </a:stretch>
        </p:blipFill>
        <p:spPr>
          <a:xfrm>
            <a:off x="342900" y="7504800"/>
            <a:ext cx="7086600" cy="890175"/>
          </a:xfrm>
          <a:prstGeom prst="rect">
            <a:avLst/>
          </a:prstGeom>
          <a:noFill/>
          <a:ln>
            <a:noFill/>
          </a:ln>
        </p:spPr>
      </p:pic>
      <p:pic>
        <p:nvPicPr>
          <p:cNvPr id="97" name="Google Shape;97;p2"/>
          <p:cNvPicPr preferRelativeResize="0"/>
          <p:nvPr/>
        </p:nvPicPr>
        <p:blipFill>
          <a:blip r:embed="rId10">
            <a:alphaModFix/>
          </a:blip>
          <a:stretch>
            <a:fillRect/>
          </a:stretch>
        </p:blipFill>
        <p:spPr>
          <a:xfrm>
            <a:off x="3670300" y="9271000"/>
            <a:ext cx="3797300" cy="787400"/>
          </a:xfrm>
          <a:prstGeom prst="rect">
            <a:avLst/>
          </a:prstGeom>
          <a:noFill/>
          <a:ln>
            <a:noFill/>
          </a:ln>
        </p:spPr>
      </p:pic>
      <p:pic>
        <p:nvPicPr>
          <p:cNvPr id="98" name="Google Shape;98;p2"/>
          <p:cNvPicPr preferRelativeResize="0"/>
          <p:nvPr/>
        </p:nvPicPr>
        <p:blipFill>
          <a:blip r:embed="rId11">
            <a:alphaModFix/>
          </a:blip>
          <a:stretch>
            <a:fillRect/>
          </a:stretch>
        </p:blipFill>
        <p:spPr>
          <a:xfrm>
            <a:off x="-84300" y="-29527"/>
            <a:ext cx="7772401" cy="190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304b0635988_0_3"/>
          <p:cNvSpPr/>
          <p:nvPr/>
        </p:nvSpPr>
        <p:spPr>
          <a:xfrm>
            <a:off x="381000" y="1870875"/>
            <a:ext cx="7162800" cy="12192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4" name="Google Shape;104;g304b0635988_0_3"/>
          <p:cNvSpPr txBox="1"/>
          <p:nvPr/>
        </p:nvSpPr>
        <p:spPr>
          <a:xfrm>
            <a:off x="457200" y="1870875"/>
            <a:ext cx="71628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600"/>
              <a:buFont typeface="Times New Roman"/>
              <a:buNone/>
            </a:pPr>
            <a:r>
              <a:rPr b="1" i="0" lang="en-US" sz="1600" u="sng" cap="none" strike="noStrike">
                <a:solidFill>
                  <a:srgbClr val="FF9900"/>
                </a:solidFill>
                <a:latin typeface="Comic Sans MS"/>
                <a:ea typeface="Comic Sans MS"/>
                <a:cs typeface="Comic Sans MS"/>
                <a:sym typeface="Comic Sans MS"/>
              </a:rPr>
              <a:t>Maneras de comunicarse con nosotras</a:t>
            </a:r>
            <a:r>
              <a:rPr b="1" i="0" lang="en-US" sz="1600" u="none" cap="none" strike="noStrike">
                <a:solidFill>
                  <a:srgbClr val="FF9900"/>
                </a:solidFill>
                <a:latin typeface="Comic Sans MS"/>
                <a:ea typeface="Comic Sans MS"/>
                <a:cs typeface="Comic Sans MS"/>
                <a:sym typeface="Comic Sans MS"/>
              </a:rPr>
              <a:t>:</a:t>
            </a:r>
            <a:endParaRPr b="0" i="0" sz="1400" u="none" cap="none" strike="noStrike">
              <a:solidFill>
                <a:srgbClr val="FF99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Times New Roman"/>
              <a:buNone/>
            </a:pPr>
            <a:r>
              <a:rPr b="1" i="0" lang="en-US" sz="1400" u="none" cap="none" strike="noStrike">
                <a:solidFill>
                  <a:schemeClr val="dk1"/>
                </a:solidFill>
                <a:latin typeface="Comic Sans MS"/>
                <a:ea typeface="Comic Sans MS"/>
                <a:cs typeface="Comic Sans MS"/>
                <a:sym typeface="Comic Sans MS"/>
              </a:rPr>
              <a:t>Maestra Dual Español: </a:t>
            </a:r>
            <a:r>
              <a:rPr b="0" i="0" lang="en-US" sz="1400" u="none" cap="none" strike="noStrike">
                <a:solidFill>
                  <a:schemeClr val="dk1"/>
                </a:solidFill>
                <a:latin typeface="Comic Sans MS"/>
                <a:ea typeface="Comic Sans MS"/>
                <a:cs typeface="Comic Sans MS"/>
                <a:sym typeface="Comic Sans MS"/>
              </a:rPr>
              <a:t>Sra. Lis &amp; Sra. Julia</a:t>
            </a:r>
            <a:endParaRPr b="0" i="0" sz="14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Times New Roman"/>
              <a:buNone/>
            </a:pPr>
            <a:r>
              <a:rPr b="1" i="0" lang="en-US" sz="1400" u="none" cap="none" strike="noStrike">
                <a:solidFill>
                  <a:schemeClr val="dk1"/>
                </a:solidFill>
                <a:latin typeface="Comic Sans MS"/>
                <a:ea typeface="Comic Sans MS"/>
                <a:cs typeface="Comic Sans MS"/>
                <a:sym typeface="Comic Sans MS"/>
              </a:rPr>
              <a:t>Maestras Dual Inglés: </a:t>
            </a:r>
            <a:r>
              <a:rPr b="0" i="0" lang="en-US" sz="1400" u="none" cap="none" strike="noStrike">
                <a:solidFill>
                  <a:schemeClr val="dk1"/>
                </a:solidFill>
                <a:latin typeface="Comic Sans MS"/>
                <a:ea typeface="Comic Sans MS"/>
                <a:cs typeface="Comic Sans MS"/>
                <a:sym typeface="Comic Sans MS"/>
              </a:rPr>
              <a:t>Mrs. Stacie &amp; Mrs. Marlene</a:t>
            </a:r>
            <a:endParaRPr b="0" i="0" sz="14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Times New Roman"/>
              <a:buNone/>
            </a:pPr>
            <a:r>
              <a:rPr b="1" i="0" lang="en-US" sz="1400" u="none" cap="none" strike="noStrike">
                <a:solidFill>
                  <a:schemeClr val="dk1"/>
                </a:solidFill>
                <a:latin typeface="Comic Sans MS"/>
                <a:ea typeface="Comic Sans MS"/>
                <a:cs typeface="Comic Sans MS"/>
                <a:sym typeface="Comic Sans MS"/>
              </a:rPr>
              <a:t>Correo Electronico</a:t>
            </a:r>
            <a:r>
              <a:rPr b="0" i="0" lang="en-US" sz="1400" u="none" cap="none" strike="noStrike">
                <a:solidFill>
                  <a:schemeClr val="dk1"/>
                </a:solidFill>
                <a:latin typeface="Comic Sans MS"/>
                <a:ea typeface="Comic Sans MS"/>
                <a:cs typeface="Comic Sans MS"/>
                <a:sym typeface="Comic Sans MS"/>
              </a:rPr>
              <a:t>: </a:t>
            </a:r>
            <a:r>
              <a:rPr b="0" i="0" lang="en-US" sz="1400" u="none" cap="none" strike="noStrike">
                <a:solidFill>
                  <a:schemeClr val="dk1"/>
                </a:solidFill>
                <a:uFill>
                  <a:noFill/>
                </a:uFill>
                <a:latin typeface="Comic Sans MS"/>
                <a:ea typeface="Comic Sans MS"/>
                <a:cs typeface="Comic Sans MS"/>
                <a:sym typeface="Comic Sans MS"/>
                <a:hlinkClick r:id="rId3">
                  <a:extLst>
                    <a:ext uri="{A12FA001-AC4F-418D-AE19-62706E023703}">
                      <ahyp:hlinkClr val="tx"/>
                    </a:ext>
                  </a:extLst>
                </a:hlinkClick>
              </a:rPr>
              <a:t>lisbgarcia@paps.net</a:t>
            </a:r>
            <a:r>
              <a:rPr b="0" i="0" lang="en-US" sz="1400" u="none" cap="none" strike="noStrike">
                <a:solidFill>
                  <a:schemeClr val="dk1"/>
                </a:solidFill>
                <a:latin typeface="Comic Sans MS"/>
                <a:ea typeface="Comic Sans MS"/>
                <a:cs typeface="Comic Sans MS"/>
                <a:sym typeface="Comic Sans MS"/>
              </a:rPr>
              <a:t>, </a:t>
            </a:r>
            <a:r>
              <a:rPr b="0" i="0" lang="en-US" sz="1400" u="none" cap="none" strike="noStrike">
                <a:solidFill>
                  <a:schemeClr val="dk1"/>
                </a:solidFill>
                <a:uFill>
                  <a:noFill/>
                </a:uFill>
                <a:latin typeface="Comic Sans MS"/>
                <a:ea typeface="Comic Sans MS"/>
                <a:cs typeface="Comic Sans MS"/>
                <a:sym typeface="Comic Sans MS"/>
                <a:hlinkClick r:id="rId4">
                  <a:extLst>
                    <a:ext uri="{A12FA001-AC4F-418D-AE19-62706E023703}">
                      <ahyp:hlinkClr val="tx"/>
                    </a:ext>
                  </a:extLst>
                </a:hlinkClick>
              </a:rPr>
              <a:t>etelcasal@paps.net</a:t>
            </a:r>
            <a:r>
              <a:rPr b="0" i="0" lang="en-US" sz="1400" u="none" cap="none" strike="noStrike">
                <a:solidFill>
                  <a:srgbClr val="000000"/>
                </a:solidFill>
                <a:latin typeface="Arial"/>
                <a:ea typeface="Arial"/>
                <a:cs typeface="Arial"/>
                <a:sym typeface="Arial"/>
              </a:rPr>
              <a:t>, </a:t>
            </a:r>
            <a:r>
              <a:rPr b="0" i="0" lang="en-US" sz="1400" u="none" cap="none" strike="noStrike">
                <a:solidFill>
                  <a:schemeClr val="dk1"/>
                </a:solidFill>
                <a:uFill>
                  <a:noFill/>
                </a:uFill>
                <a:latin typeface="Comic Sans MS"/>
                <a:ea typeface="Comic Sans MS"/>
                <a:cs typeface="Comic Sans MS"/>
                <a:sym typeface="Comic Sans MS"/>
                <a:hlinkClick r:id="rId5">
                  <a:extLst>
                    <a:ext uri="{A12FA001-AC4F-418D-AE19-62706E023703}">
                      <ahyp:hlinkClr val="tx"/>
                    </a:ext>
                  </a:extLst>
                </a:hlinkClick>
              </a:rPr>
              <a:t>stacdasilva@paps.net</a:t>
            </a:r>
            <a:r>
              <a:rPr b="0" i="0" lang="en-US" sz="1400" u="none" cap="none" strike="noStrike">
                <a:solidFill>
                  <a:schemeClr val="dk1"/>
                </a:solidFill>
                <a:latin typeface="Comic Sans MS"/>
                <a:ea typeface="Comic Sans MS"/>
                <a:cs typeface="Comic Sans MS"/>
                <a:sym typeface="Comic Sans MS"/>
              </a:rPr>
              <a:t>, </a:t>
            </a:r>
            <a:r>
              <a:rPr b="0" i="0" lang="en-US" sz="1400" u="none" cap="none" strike="noStrike">
                <a:solidFill>
                  <a:schemeClr val="dk1"/>
                </a:solidFill>
                <a:uFill>
                  <a:noFill/>
                </a:uFill>
                <a:latin typeface="Comic Sans MS"/>
                <a:ea typeface="Comic Sans MS"/>
                <a:cs typeface="Comic Sans MS"/>
                <a:sym typeface="Comic Sans MS"/>
                <a:hlinkClick r:id="rId6">
                  <a:extLst>
                    <a:ext uri="{A12FA001-AC4F-418D-AE19-62706E023703}">
                      <ahyp:hlinkClr val="tx"/>
                    </a:ext>
                  </a:extLst>
                </a:hlinkClick>
              </a:rPr>
              <a:t>marlhernandez@paps.net</a:t>
            </a:r>
            <a:endParaRPr b="0" i="0" sz="14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400"/>
              <a:buFont typeface="Times New Roman"/>
              <a:buNone/>
            </a:pPr>
            <a:r>
              <a:t/>
            </a:r>
            <a:endParaRPr b="1" i="0" sz="1600" u="sng" cap="none" strike="noStrike">
              <a:solidFill>
                <a:srgbClr val="FF9900"/>
              </a:solidFill>
              <a:latin typeface="Comic Sans MS"/>
              <a:ea typeface="Comic Sans MS"/>
              <a:cs typeface="Comic Sans MS"/>
              <a:sym typeface="Comic Sans MS"/>
            </a:endParaRPr>
          </a:p>
        </p:txBody>
      </p:sp>
      <p:sp>
        <p:nvSpPr>
          <p:cNvPr id="105" name="Google Shape;105;g304b0635988_0_3"/>
          <p:cNvSpPr/>
          <p:nvPr/>
        </p:nvSpPr>
        <p:spPr>
          <a:xfrm>
            <a:off x="3962400" y="3124200"/>
            <a:ext cx="3581400" cy="29862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6" name="Google Shape;106;g304b0635988_0_3"/>
          <p:cNvSpPr/>
          <p:nvPr/>
        </p:nvSpPr>
        <p:spPr>
          <a:xfrm>
            <a:off x="342900" y="6143975"/>
            <a:ext cx="3581400" cy="14478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7" name="Google Shape;107;g304b0635988_0_3"/>
          <p:cNvSpPr txBox="1"/>
          <p:nvPr/>
        </p:nvSpPr>
        <p:spPr>
          <a:xfrm>
            <a:off x="419100" y="6214955"/>
            <a:ext cx="3429000" cy="1231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800"/>
              <a:buFont typeface="Arial"/>
              <a:buNone/>
            </a:pPr>
            <a:r>
              <a:rPr b="1" i="0" lang="en-US" sz="1800" u="sng" cap="none" strike="noStrike">
                <a:solidFill>
                  <a:srgbClr val="FF9900"/>
                </a:solidFill>
                <a:latin typeface="Comic Sans MS"/>
                <a:ea typeface="Comic Sans MS"/>
                <a:cs typeface="Comic Sans MS"/>
                <a:sym typeface="Comic Sans MS"/>
              </a:rPr>
              <a:t>Viendo Hacia Adelante</a:t>
            </a:r>
            <a:endParaRPr b="1" i="0" sz="1800" u="sng" cap="none" strike="noStrike">
              <a:solidFill>
                <a:srgbClr val="FF990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chemeClr val="dk1"/>
              </a:buClr>
              <a:buSzPts val="1800"/>
              <a:buFont typeface="Arial"/>
              <a:buNone/>
            </a:pPr>
            <a:r>
              <a:rPr lang="en-US">
                <a:latin typeface="Comic Sans MS"/>
                <a:ea typeface="Comic Sans MS"/>
                <a:cs typeface="Comic Sans MS"/>
                <a:sym typeface="Comic Sans MS"/>
              </a:rPr>
              <a:t>Las conferencias de padres y maestros están programadas para diciembre. Se proporcionará más información a medida que se acerque la fecha.</a:t>
            </a:r>
            <a:endParaRPr i="0" sz="1400" u="none" cap="none" strike="noStrike">
              <a:solidFill>
                <a:srgbClr val="000000"/>
              </a:solidFill>
              <a:latin typeface="Comic Sans MS"/>
              <a:ea typeface="Comic Sans MS"/>
              <a:cs typeface="Comic Sans MS"/>
              <a:sym typeface="Comic Sans MS"/>
            </a:endParaRPr>
          </a:p>
        </p:txBody>
      </p:sp>
      <p:sp>
        <p:nvSpPr>
          <p:cNvPr id="108" name="Google Shape;108;g304b0635988_0_3"/>
          <p:cNvSpPr/>
          <p:nvPr/>
        </p:nvSpPr>
        <p:spPr>
          <a:xfrm>
            <a:off x="3983050" y="6144525"/>
            <a:ext cx="3581400" cy="14478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9" name="Google Shape;109;g304b0635988_0_3"/>
          <p:cNvSpPr txBox="1"/>
          <p:nvPr/>
        </p:nvSpPr>
        <p:spPr>
          <a:xfrm>
            <a:off x="4021150" y="6214950"/>
            <a:ext cx="3505200" cy="1154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000"/>
              <a:buFont typeface="Arial"/>
              <a:buNone/>
            </a:pPr>
            <a:r>
              <a:rPr b="1" i="0" lang="en-US" sz="1800" u="sng" cap="none" strike="noStrike">
                <a:solidFill>
                  <a:srgbClr val="FF9900"/>
                </a:solidFill>
                <a:latin typeface="Comic Sans MS"/>
                <a:ea typeface="Comic Sans MS"/>
                <a:cs typeface="Comic Sans MS"/>
                <a:sym typeface="Comic Sans MS"/>
              </a:rPr>
              <a:t>Feliz Cumpleaños</a:t>
            </a:r>
            <a:endParaRPr b="0" i="0" sz="1400" u="none" cap="none" strike="noStrike">
              <a:solidFill>
                <a:srgbClr val="FF9900"/>
              </a:solidFill>
              <a:latin typeface="Arial"/>
              <a:ea typeface="Arial"/>
              <a:cs typeface="Arial"/>
              <a:sym typeface="Arial"/>
            </a:endParaRPr>
          </a:p>
          <a:p>
            <a:pPr indent="0" lvl="0" marL="0" rtl="0" algn="l">
              <a:spcBef>
                <a:spcPts val="0"/>
              </a:spcBef>
              <a:spcAft>
                <a:spcPts val="0"/>
              </a:spcAft>
              <a:buClr>
                <a:schemeClr val="dk1"/>
              </a:buClr>
              <a:buSzPts val="1600"/>
              <a:buFont typeface="Arial"/>
              <a:buNone/>
            </a:pPr>
            <a:r>
              <a:rPr b="1" lang="en-US" sz="1700">
                <a:solidFill>
                  <a:schemeClr val="dk1"/>
                </a:solidFill>
                <a:latin typeface="Comic Sans MS"/>
                <a:ea typeface="Comic Sans MS"/>
                <a:cs typeface="Comic Sans MS"/>
                <a:sym typeface="Comic Sans MS"/>
              </a:rPr>
              <a:t>5- Alaiah</a:t>
            </a:r>
            <a:endParaRPr b="1" sz="17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600"/>
              <a:buFont typeface="Arial"/>
              <a:buNone/>
            </a:pPr>
            <a:r>
              <a:rPr b="1" lang="en-US" sz="1700">
                <a:solidFill>
                  <a:schemeClr val="dk1"/>
                </a:solidFill>
                <a:latin typeface="Comic Sans MS"/>
                <a:ea typeface="Comic Sans MS"/>
                <a:cs typeface="Comic Sans MS"/>
                <a:sym typeface="Comic Sans MS"/>
              </a:rPr>
              <a:t>6- Emily</a:t>
            </a:r>
            <a:endParaRPr b="1" sz="17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600"/>
              <a:buFont typeface="Arial"/>
              <a:buNone/>
            </a:pPr>
            <a:r>
              <a:rPr b="1" lang="en-US" sz="1700">
                <a:solidFill>
                  <a:schemeClr val="dk1"/>
                </a:solidFill>
                <a:latin typeface="Comic Sans MS"/>
                <a:ea typeface="Comic Sans MS"/>
                <a:cs typeface="Comic Sans MS"/>
                <a:sym typeface="Comic Sans MS"/>
              </a:rPr>
              <a:t>17- Nihan</a:t>
            </a:r>
            <a:endParaRPr b="1" sz="2200">
              <a:solidFill>
                <a:srgbClr val="FF0000"/>
              </a:solidFill>
              <a:latin typeface="Comic Sans MS"/>
              <a:ea typeface="Comic Sans MS"/>
              <a:cs typeface="Comic Sans MS"/>
              <a:sym typeface="Comic Sans MS"/>
            </a:endParaRPr>
          </a:p>
        </p:txBody>
      </p:sp>
      <p:sp>
        <p:nvSpPr>
          <p:cNvPr id="110" name="Google Shape;110;g304b0635988_0_3"/>
          <p:cNvSpPr txBox="1"/>
          <p:nvPr/>
        </p:nvSpPr>
        <p:spPr>
          <a:xfrm>
            <a:off x="4038588" y="3160713"/>
            <a:ext cx="3429000" cy="303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1800"/>
              <a:buFont typeface="Arial"/>
              <a:buNone/>
            </a:pPr>
            <a:r>
              <a:rPr b="1" i="0" lang="en-US" sz="1800" u="sng" cap="none" strike="noStrike">
                <a:solidFill>
                  <a:srgbClr val="FF9900"/>
                </a:solidFill>
                <a:latin typeface="Comic Sans MS"/>
                <a:ea typeface="Comic Sans MS"/>
                <a:cs typeface="Comic Sans MS"/>
                <a:sym typeface="Comic Sans MS"/>
              </a:rPr>
              <a:t>Recordatorios</a:t>
            </a:r>
            <a:endParaRPr b="1" i="0" sz="1600" u="none" cap="none" strike="noStrike">
              <a:solidFill>
                <a:srgbClr val="FF9900"/>
              </a:solidFill>
              <a:latin typeface="Comic Sans MS"/>
              <a:ea typeface="Comic Sans MS"/>
              <a:cs typeface="Comic Sans MS"/>
              <a:sym typeface="Comic Sans MS"/>
            </a:endParaRPr>
          </a:p>
          <a:p>
            <a:pPr indent="0" lvl="0" marL="0" marR="0" rtl="0" algn="l">
              <a:lnSpc>
                <a:spcPct val="115000"/>
              </a:lnSpc>
              <a:spcBef>
                <a:spcPts val="0"/>
              </a:spcBef>
              <a:spcAft>
                <a:spcPts val="0"/>
              </a:spcAft>
              <a:buClr>
                <a:schemeClr val="dk1"/>
              </a:buClr>
              <a:buSzPts val="1100"/>
              <a:buFont typeface="Arial"/>
              <a:buNone/>
            </a:pPr>
            <a:r>
              <a:rPr lang="en-US" sz="1100">
                <a:solidFill>
                  <a:schemeClr val="dk1"/>
                </a:solidFill>
                <a:latin typeface="Comic Sans MS"/>
                <a:ea typeface="Comic Sans MS"/>
                <a:cs typeface="Comic Sans MS"/>
                <a:sym typeface="Comic Sans MS"/>
              </a:rPr>
              <a:t>- </a:t>
            </a:r>
            <a:r>
              <a:rPr lang="en-US" sz="1100">
                <a:solidFill>
                  <a:schemeClr val="dk1"/>
                </a:solidFill>
                <a:latin typeface="Comic Sans MS"/>
                <a:ea typeface="Comic Sans MS"/>
                <a:cs typeface="Comic Sans MS"/>
                <a:sym typeface="Comic Sans MS"/>
              </a:rPr>
              <a:t>Un recordatorio amistoso de vestir a su niño(a) de acuerdo al clima, ya que disfrutamos tiempo al aire libre todos los días, a menos que llueva o nieve. ¡Gracias por ayudarnos a hacer que nuestro tiempo al aire libre sea cómodo para todos!</a:t>
            </a:r>
            <a:endParaRPr sz="1100">
              <a:solidFill>
                <a:schemeClr val="dk1"/>
              </a:solidFill>
              <a:latin typeface="Comic Sans MS"/>
              <a:ea typeface="Comic Sans MS"/>
              <a:cs typeface="Comic Sans MS"/>
              <a:sym typeface="Comic Sans MS"/>
            </a:endParaRPr>
          </a:p>
          <a:p>
            <a:pPr indent="0" lvl="0" marL="0" marR="0" rtl="0" algn="l">
              <a:lnSpc>
                <a:spcPct val="115000"/>
              </a:lnSpc>
              <a:spcBef>
                <a:spcPts val="0"/>
              </a:spcBef>
              <a:spcAft>
                <a:spcPts val="0"/>
              </a:spcAft>
              <a:buClr>
                <a:schemeClr val="dk1"/>
              </a:buClr>
              <a:buSzPts val="1100"/>
              <a:buFont typeface="Arial"/>
              <a:buNone/>
            </a:pPr>
            <a:r>
              <a:rPr i="0" lang="en-US" sz="1100" u="none" cap="none" strike="noStrike">
                <a:solidFill>
                  <a:schemeClr val="dk1"/>
                </a:solidFill>
                <a:latin typeface="Comic Sans MS"/>
                <a:ea typeface="Comic Sans MS"/>
                <a:cs typeface="Comic Sans MS"/>
                <a:sym typeface="Comic Sans MS"/>
              </a:rPr>
              <a:t>- Revise la carpeta de su hijo/a todos los días para ver si hay documentos importantes.</a:t>
            </a:r>
            <a:endParaRPr i="0" sz="1100" u="none" cap="none" strike="noStrike">
              <a:solidFill>
                <a:schemeClr val="dk1"/>
              </a:solidFill>
              <a:latin typeface="Comic Sans MS"/>
              <a:ea typeface="Comic Sans MS"/>
              <a:cs typeface="Comic Sans MS"/>
              <a:sym typeface="Comic Sans MS"/>
            </a:endParaRPr>
          </a:p>
          <a:p>
            <a:pPr indent="0" lvl="0" marL="0" marR="0" rtl="0" algn="l">
              <a:lnSpc>
                <a:spcPct val="115000"/>
              </a:lnSpc>
              <a:spcBef>
                <a:spcPts val="0"/>
              </a:spcBef>
              <a:spcAft>
                <a:spcPts val="0"/>
              </a:spcAft>
              <a:buClr>
                <a:schemeClr val="dk1"/>
              </a:buClr>
              <a:buSzPts val="1100"/>
              <a:buFont typeface="Arial"/>
              <a:buNone/>
            </a:pPr>
            <a:r>
              <a:rPr i="0" lang="en-US" sz="1100" u="none" cap="none" strike="noStrike">
                <a:solidFill>
                  <a:schemeClr val="dk1"/>
                </a:solidFill>
                <a:latin typeface="Comic Sans MS"/>
                <a:ea typeface="Comic Sans MS"/>
                <a:cs typeface="Comic Sans MS"/>
                <a:sym typeface="Comic Sans MS"/>
              </a:rPr>
              <a:t>- Reemplace la ropa que se moje o ensucie con una muda nueva.</a:t>
            </a:r>
            <a:endParaRPr i="0" sz="1100" u="none" cap="none" strike="noStrike">
              <a:solidFill>
                <a:schemeClr val="dk1"/>
              </a:solidFill>
              <a:latin typeface="Comic Sans MS"/>
              <a:ea typeface="Comic Sans MS"/>
              <a:cs typeface="Comic Sans MS"/>
              <a:sym typeface="Comic Sans MS"/>
            </a:endParaRPr>
          </a:p>
          <a:p>
            <a:pPr indent="0" lvl="0" marL="0" marR="0" rtl="0" algn="l">
              <a:lnSpc>
                <a:spcPct val="115000"/>
              </a:lnSpc>
              <a:spcBef>
                <a:spcPts val="0"/>
              </a:spcBef>
              <a:spcAft>
                <a:spcPts val="0"/>
              </a:spcAft>
              <a:buClr>
                <a:schemeClr val="dk1"/>
              </a:buClr>
              <a:buSzPts val="1100"/>
              <a:buFont typeface="Arial"/>
              <a:buNone/>
            </a:pPr>
            <a:r>
              <a:rPr i="0" lang="en-US" sz="1100" u="none" cap="none" strike="noStrike">
                <a:solidFill>
                  <a:schemeClr val="dk1"/>
                </a:solidFill>
                <a:latin typeface="Comic Sans MS"/>
                <a:ea typeface="Comic Sans MS"/>
                <a:cs typeface="Comic Sans MS"/>
                <a:sym typeface="Comic Sans MS"/>
              </a:rPr>
              <a:t>- Si tiene alguna pregunta, comuníquese con nosotros a través de Class Dojo, correo electrónico o enviando una nota en la carpeta de su hijo/a.</a:t>
            </a:r>
            <a:endParaRPr i="0" sz="1100" u="none" cap="none" strike="noStrike">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chemeClr val="dk1"/>
              </a:buClr>
              <a:buSzPts val="1200"/>
              <a:buFont typeface="Arial"/>
              <a:buNone/>
            </a:pPr>
            <a:r>
              <a:t/>
            </a:r>
            <a:endParaRPr b="1" i="0" sz="900" u="none" cap="none" strike="noStrike">
              <a:solidFill>
                <a:schemeClr val="dk1"/>
              </a:solidFill>
              <a:latin typeface="Comic Sans MS"/>
              <a:ea typeface="Comic Sans MS"/>
              <a:cs typeface="Comic Sans MS"/>
              <a:sym typeface="Comic Sans MS"/>
            </a:endParaRPr>
          </a:p>
        </p:txBody>
      </p:sp>
      <p:sp>
        <p:nvSpPr>
          <p:cNvPr id="111" name="Google Shape;111;g304b0635988_0_3"/>
          <p:cNvSpPr/>
          <p:nvPr/>
        </p:nvSpPr>
        <p:spPr>
          <a:xfrm>
            <a:off x="342900" y="3123913"/>
            <a:ext cx="3581400" cy="29862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2" name="Google Shape;112;g304b0635988_0_3"/>
          <p:cNvSpPr/>
          <p:nvPr/>
        </p:nvSpPr>
        <p:spPr>
          <a:xfrm>
            <a:off x="419100" y="3160725"/>
            <a:ext cx="3519600" cy="28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Arial"/>
              <a:buNone/>
            </a:pPr>
            <a:r>
              <a:rPr b="1" i="0" lang="en-US" sz="1800" u="sng" cap="none" strike="noStrike">
                <a:solidFill>
                  <a:srgbClr val="FF9900"/>
                </a:solidFill>
                <a:latin typeface="Comic Sans MS"/>
                <a:ea typeface="Comic Sans MS"/>
                <a:cs typeface="Comic Sans MS"/>
                <a:sym typeface="Comic Sans MS"/>
              </a:rPr>
              <a:t>Este Mes</a:t>
            </a:r>
            <a:endParaRPr b="0" i="0" sz="1400" u="none" cap="none" strike="noStrike">
              <a:solidFill>
                <a:srgbClr val="FF99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sz="200">
              <a:solidFill>
                <a:schemeClr val="dk1"/>
              </a:solidFill>
              <a:latin typeface="Comic Sans MS"/>
              <a:ea typeface="Comic Sans MS"/>
              <a:cs typeface="Comic Sans MS"/>
              <a:sym typeface="Comic Sans MS"/>
            </a:endParaRPr>
          </a:p>
          <a:p>
            <a:pPr indent="0" lvl="0" marL="0" marR="0" rtl="0" algn="l">
              <a:lnSpc>
                <a:spcPct val="115000"/>
              </a:lnSpc>
              <a:spcBef>
                <a:spcPts val="0"/>
              </a:spcBef>
              <a:spcAft>
                <a:spcPts val="0"/>
              </a:spcAft>
              <a:buClr>
                <a:schemeClr val="dk1"/>
              </a:buClr>
              <a:buSzPts val="1100"/>
              <a:buFont typeface="Arial"/>
              <a:buNone/>
            </a:pPr>
            <a:r>
              <a:rPr lang="en-US" sz="1300">
                <a:solidFill>
                  <a:schemeClr val="dk1"/>
                </a:solidFill>
                <a:latin typeface="Comic Sans MS"/>
                <a:ea typeface="Comic Sans MS"/>
                <a:cs typeface="Comic Sans MS"/>
                <a:sym typeface="Comic Sans MS"/>
              </a:rPr>
              <a:t>Este mes, continuaremos aprendiendo sobre los ayudantes de la comunidad. Por favor, sigan repasando con su hijo(a) las preguntas que compartimos el mes pasado. ¡Nos encanta que los padres visiten nuestras aulas (salones de clase)! Si usted o un miembro de la familia desea venir y compartir sobre su trabajo y lo que hace, por favor avísenos. ¡Estaremos encantadas de organizar una fecha y hora!</a:t>
            </a:r>
            <a:endParaRPr b="0" i="0" sz="13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Arial"/>
              <a:buNone/>
            </a:pPr>
            <a:r>
              <a:t/>
            </a:r>
            <a:endParaRPr b="0" i="0" sz="1300" u="none" cap="none" strike="noStrike">
              <a:solidFill>
                <a:schemeClr val="dk1"/>
              </a:solidFill>
              <a:latin typeface="Comic Sans MS"/>
              <a:ea typeface="Comic Sans MS"/>
              <a:cs typeface="Comic Sans MS"/>
              <a:sym typeface="Comic Sans MS"/>
            </a:endParaRPr>
          </a:p>
        </p:txBody>
      </p:sp>
      <p:pic>
        <p:nvPicPr>
          <p:cNvPr descr="A colorful balloons and streamers&#10;&#10;Description automatically generated" id="113" name="Google Shape;113;g304b0635988_0_3"/>
          <p:cNvPicPr preferRelativeResize="0"/>
          <p:nvPr/>
        </p:nvPicPr>
        <p:blipFill rotWithShape="1">
          <a:blip r:embed="rId7">
            <a:alphaModFix/>
          </a:blip>
          <a:srcRect b="0" l="0" r="0" t="0"/>
          <a:stretch/>
        </p:blipFill>
        <p:spPr>
          <a:xfrm>
            <a:off x="6024400" y="5968013"/>
            <a:ext cx="1676402" cy="1716087"/>
          </a:xfrm>
          <a:prstGeom prst="rect">
            <a:avLst/>
          </a:prstGeom>
          <a:noFill/>
          <a:ln>
            <a:noFill/>
          </a:ln>
        </p:spPr>
      </p:pic>
      <p:sp>
        <p:nvSpPr>
          <p:cNvPr id="114" name="Google Shape;114;g304b0635988_0_3"/>
          <p:cNvSpPr/>
          <p:nvPr/>
        </p:nvSpPr>
        <p:spPr>
          <a:xfrm>
            <a:off x="302550" y="8013700"/>
            <a:ext cx="7319700" cy="19686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Arial"/>
              <a:buNone/>
            </a:pPr>
            <a:r>
              <a:rPr b="1" i="0" lang="en-US" sz="1800" u="sng" cap="none" strike="noStrike">
                <a:solidFill>
                  <a:srgbClr val="FF9900"/>
                </a:solidFill>
                <a:latin typeface="Comic Sans MS"/>
                <a:ea typeface="Comic Sans MS"/>
                <a:cs typeface="Comic Sans MS"/>
                <a:sym typeface="Comic Sans MS"/>
              </a:rPr>
              <a:t>Fechas Importantes </a:t>
            </a:r>
            <a:endParaRPr b="0" i="0" sz="1400" u="none" cap="none" strike="noStrike">
              <a:solidFill>
                <a:srgbClr val="FF9900"/>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en-US" sz="1600">
                <a:solidFill>
                  <a:schemeClr val="dk1"/>
                </a:solidFill>
                <a:latin typeface="Comic Sans MS"/>
                <a:ea typeface="Comic Sans MS"/>
                <a:cs typeface="Comic Sans MS"/>
                <a:sym typeface="Comic Sans MS"/>
              </a:rPr>
              <a:t>*4/11 - 8/11: Receso de otoño </a:t>
            </a:r>
            <a:r>
              <a:rPr i="1" lang="en-US" sz="1500">
                <a:solidFill>
                  <a:schemeClr val="dk1"/>
                </a:solidFill>
                <a:latin typeface="Comic Sans MS"/>
                <a:ea typeface="Comic Sans MS"/>
                <a:cs typeface="Comic Sans MS"/>
                <a:sym typeface="Comic Sans MS"/>
              </a:rPr>
              <a:t>(No hay clases)</a:t>
            </a:r>
            <a:endParaRPr i="1" sz="15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en-US" sz="1600">
                <a:solidFill>
                  <a:schemeClr val="dk1"/>
                </a:solidFill>
                <a:latin typeface="Comic Sans MS"/>
                <a:ea typeface="Comic Sans MS"/>
                <a:cs typeface="Comic Sans MS"/>
                <a:sym typeface="Comic Sans MS"/>
              </a:rPr>
              <a:t>*11/11 - 15/11: Semana de la bondad </a:t>
            </a:r>
            <a:r>
              <a:rPr i="1" lang="en-US" sz="1500">
                <a:solidFill>
                  <a:schemeClr val="dk1"/>
                </a:solidFill>
                <a:latin typeface="Comic Sans MS"/>
                <a:ea typeface="Comic Sans MS"/>
                <a:cs typeface="Comic Sans MS"/>
                <a:sym typeface="Comic Sans MS"/>
              </a:rPr>
              <a:t>(se proporcionará más información)</a:t>
            </a:r>
            <a:endParaRPr i="1" sz="15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en-US" sz="1600">
                <a:solidFill>
                  <a:schemeClr val="dk1"/>
                </a:solidFill>
                <a:latin typeface="Comic Sans MS"/>
                <a:ea typeface="Comic Sans MS"/>
                <a:cs typeface="Comic Sans MS"/>
                <a:sym typeface="Comic Sans MS"/>
              </a:rPr>
              <a:t>*18/11: Día de Disney </a:t>
            </a:r>
            <a:r>
              <a:rPr i="1" lang="en-US" sz="1600">
                <a:solidFill>
                  <a:schemeClr val="dk1"/>
                </a:solidFill>
                <a:latin typeface="Comic Sans MS"/>
                <a:ea typeface="Comic Sans MS"/>
                <a:cs typeface="Comic Sans MS"/>
                <a:sym typeface="Comic Sans MS"/>
              </a:rPr>
              <a:t>(se proporcionará más información)</a:t>
            </a:r>
            <a:endParaRPr i="1" sz="16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en-US" sz="1600">
                <a:solidFill>
                  <a:schemeClr val="dk1"/>
                </a:solidFill>
                <a:latin typeface="Comic Sans MS"/>
                <a:ea typeface="Comic Sans MS"/>
                <a:cs typeface="Comic Sans MS"/>
                <a:sym typeface="Comic Sans MS"/>
              </a:rPr>
              <a:t>*27/11: Medio dia: </a:t>
            </a:r>
            <a:r>
              <a:rPr b="1" lang="en-US" sz="1600">
                <a:solidFill>
                  <a:schemeClr val="dk1"/>
                </a:solidFill>
                <a:highlight>
                  <a:srgbClr val="FFFF00"/>
                </a:highlight>
                <a:latin typeface="Comic Sans MS"/>
                <a:ea typeface="Comic Sans MS"/>
                <a:cs typeface="Comic Sans MS"/>
                <a:sym typeface="Comic Sans MS"/>
              </a:rPr>
              <a:t>12:15 pm</a:t>
            </a:r>
            <a:endParaRPr b="1" sz="1600">
              <a:solidFill>
                <a:schemeClr val="dk1"/>
              </a:solidFill>
              <a:highlight>
                <a:srgbClr val="FFFF00"/>
              </a:highlight>
              <a:latin typeface="Comic Sans MS"/>
              <a:ea typeface="Comic Sans MS"/>
              <a:cs typeface="Comic Sans MS"/>
              <a:sym typeface="Comic Sans MS"/>
            </a:endParaRPr>
          </a:p>
          <a:p>
            <a:pPr indent="0" lvl="0" marL="0" rtl="0" algn="l">
              <a:spcBef>
                <a:spcPts val="0"/>
              </a:spcBef>
              <a:spcAft>
                <a:spcPts val="0"/>
              </a:spcAft>
              <a:buClr>
                <a:schemeClr val="dk1"/>
              </a:buClr>
              <a:buSzPts val="1600"/>
              <a:buFont typeface="Arial"/>
              <a:buNone/>
            </a:pPr>
            <a:r>
              <a:rPr lang="en-US" sz="1600">
                <a:solidFill>
                  <a:schemeClr val="dk1"/>
                </a:solidFill>
                <a:latin typeface="Comic Sans MS"/>
                <a:ea typeface="Comic Sans MS"/>
                <a:cs typeface="Comic Sans MS"/>
                <a:sym typeface="Comic Sans MS"/>
              </a:rPr>
              <a:t>*28/11 - 29/11: </a:t>
            </a:r>
            <a:r>
              <a:rPr b="1" i="1" lang="en-US" sz="1600">
                <a:solidFill>
                  <a:schemeClr val="dk1"/>
                </a:solidFill>
                <a:latin typeface="Comic Sans MS"/>
                <a:ea typeface="Comic Sans MS"/>
                <a:cs typeface="Comic Sans MS"/>
                <a:sym typeface="Comic Sans MS"/>
              </a:rPr>
              <a:t>No hay clase</a:t>
            </a:r>
            <a:endParaRPr b="1" sz="1600">
              <a:solidFill>
                <a:schemeClr val="dk1"/>
              </a:solidFill>
              <a:latin typeface="Comic Sans MS"/>
              <a:ea typeface="Comic Sans MS"/>
              <a:cs typeface="Comic Sans MS"/>
              <a:sym typeface="Comic Sans MS"/>
            </a:endParaRPr>
          </a:p>
        </p:txBody>
      </p:sp>
      <p:pic>
        <p:nvPicPr>
          <p:cNvPr id="115" name="Google Shape;115;g304b0635988_0_3"/>
          <p:cNvPicPr preferRelativeResize="0"/>
          <p:nvPr/>
        </p:nvPicPr>
        <p:blipFill>
          <a:blip r:embed="rId8">
            <a:alphaModFix/>
          </a:blip>
          <a:stretch>
            <a:fillRect/>
          </a:stretch>
        </p:blipFill>
        <p:spPr>
          <a:xfrm>
            <a:off x="3767150" y="9334500"/>
            <a:ext cx="3797300" cy="647700"/>
          </a:xfrm>
          <a:prstGeom prst="rect">
            <a:avLst/>
          </a:prstGeom>
          <a:noFill/>
          <a:ln>
            <a:noFill/>
          </a:ln>
        </p:spPr>
      </p:pic>
      <p:pic>
        <p:nvPicPr>
          <p:cNvPr id="116" name="Google Shape;116;g304b0635988_0_3"/>
          <p:cNvPicPr preferRelativeResize="0"/>
          <p:nvPr/>
        </p:nvPicPr>
        <p:blipFill>
          <a:blip r:embed="rId9">
            <a:alphaModFix/>
          </a:blip>
          <a:stretch>
            <a:fillRect/>
          </a:stretch>
        </p:blipFill>
        <p:spPr>
          <a:xfrm>
            <a:off x="342900" y="7504800"/>
            <a:ext cx="7086600" cy="890175"/>
          </a:xfrm>
          <a:prstGeom prst="rect">
            <a:avLst/>
          </a:prstGeom>
          <a:noFill/>
          <a:ln>
            <a:noFill/>
          </a:ln>
        </p:spPr>
      </p:pic>
      <p:pic>
        <p:nvPicPr>
          <p:cNvPr id="117" name="Google Shape;117;g304b0635988_0_3"/>
          <p:cNvPicPr preferRelativeResize="0"/>
          <p:nvPr/>
        </p:nvPicPr>
        <p:blipFill>
          <a:blip r:embed="rId10">
            <a:alphaModFix/>
          </a:blip>
          <a:stretch>
            <a:fillRect/>
          </a:stretch>
        </p:blipFill>
        <p:spPr>
          <a:xfrm>
            <a:off x="302550" y="-584200"/>
            <a:ext cx="6578601" cy="31282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2012-08-03T06:16:52Z</dcterms:created>
  <dc:creator>Lacey</dc:creator>
</cp:coreProperties>
</file>